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</p:sldMasterIdLst>
  <p:sldIdLst>
    <p:sldId id="292" r:id="rId3"/>
    <p:sldId id="267" r:id="rId4"/>
    <p:sldId id="271" r:id="rId5"/>
    <p:sldId id="294" r:id="rId6"/>
    <p:sldId id="283" r:id="rId7"/>
    <p:sldId id="284" r:id="rId8"/>
    <p:sldId id="289" r:id="rId9"/>
    <p:sldId id="273" r:id="rId10"/>
    <p:sldId id="277" r:id="rId11"/>
    <p:sldId id="278" r:id="rId12"/>
    <p:sldId id="279" r:id="rId13"/>
    <p:sldId id="290" r:id="rId14"/>
    <p:sldId id="275" r:id="rId15"/>
    <p:sldId id="291" r:id="rId16"/>
    <p:sldId id="276" r:id="rId17"/>
    <p:sldId id="280" r:id="rId18"/>
    <p:sldId id="293" r:id="rId19"/>
  </p:sldIdLst>
  <p:sldSz cx="12192000" cy="6858000"/>
  <p:notesSz cx="6858000" cy="9144000"/>
  <p:embeddedFontLst>
    <p:embeddedFont>
      <p:font typeface="HY중고딕" panose="02030600000101010101" pitchFamily="18" charset="-127"/>
      <p:regular r:id="rId20"/>
    </p:embeddedFont>
    <p:embeddedFont>
      <p:font typeface="KoPubWorld돋움체 Light" panose="00000300000000000000" pitchFamily="2" charset="-127"/>
      <p:regular r:id="rId21"/>
    </p:embeddedFont>
    <p:embeddedFont>
      <p:font typeface="KoPubWorld돋움체 Medium" panose="000006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함초롬돋움" panose="020B0604000101010101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F19"/>
    <a:srgbClr val="FFC409"/>
    <a:srgbClr val="FFC715"/>
    <a:srgbClr val="FFCD2D"/>
    <a:srgbClr val="000104"/>
    <a:srgbClr val="000818"/>
    <a:srgbClr val="FFC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8A88C-06FD-7095-AC94-142B121F9D52}" v="132" dt="2019-08-27T02:19:43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7" autoAdjust="0"/>
    <p:restoredTop sz="98690" autoAdjust="0"/>
  </p:normalViewPr>
  <p:slideViewPr>
    <p:cSldViewPr snapToGrid="0">
      <p:cViewPr varScale="1">
        <p:scale>
          <a:sx n="67" d="100"/>
          <a:sy n="67" d="100"/>
        </p:scale>
        <p:origin x="61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10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3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29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3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41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56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6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15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18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8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2020-05-06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2566825D-2B69-4989-8861-A6901ABADB6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836B6DB3-44B8-41C4-A846-21F6C617223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:\Users\user\Desktop\ppt\0203_c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83" y="211183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user\Desktop\0203_c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2104" y="-74567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4853" y="1790668"/>
            <a:ext cx="39914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TEAM UAI</a:t>
            </a:r>
          </a:p>
          <a:p>
            <a:pPr algn="ctr"/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발표자 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 근 유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9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pic>
        <p:nvPicPr>
          <p:cNvPr id="7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6D15A60-354A-4AE2-847B-6C3288F6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2" y="908797"/>
            <a:ext cx="10562051" cy="592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4CDB4-6796-4E16-87EB-2F38C6EB2CDC}"/>
              </a:ext>
            </a:extLst>
          </p:cNvPr>
          <p:cNvSpPr txBox="1"/>
          <p:nvPr/>
        </p:nvSpPr>
        <p:spPr>
          <a:xfrm>
            <a:off x="157515" y="93648"/>
            <a:ext cx="572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85174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AF2C-6B68-4971-9AB3-823731945E27}"/>
              </a:ext>
            </a:extLst>
          </p:cNvPr>
          <p:cNvSpPr txBox="1"/>
          <p:nvPr/>
        </p:nvSpPr>
        <p:spPr>
          <a:xfrm>
            <a:off x="721603" y="64269"/>
            <a:ext cx="494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 CASE Diagram</a:t>
            </a:r>
          </a:p>
        </p:txBody>
      </p:sp>
      <p:pic>
        <p:nvPicPr>
          <p:cNvPr id="6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2D4C1E1C-AF3B-4CC6-A70D-5C84E7381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" t="7102" r="1479" b="-284"/>
          <a:stretch/>
        </p:blipFill>
        <p:spPr>
          <a:xfrm>
            <a:off x="2321276" y="833629"/>
            <a:ext cx="7549448" cy="58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Tx/>
              <a:buAutoNum type="arabicPeriod"/>
            </a:pPr>
            <a:endParaRPr lang="ko-KR" altLang="en-US" sz="3600" b="1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AF2C-6B68-4971-9AB3-823731945E27}"/>
              </a:ext>
            </a:extLst>
          </p:cNvPr>
          <p:cNvSpPr txBox="1"/>
          <p:nvPr/>
        </p:nvSpPr>
        <p:spPr>
          <a:xfrm>
            <a:off x="400759" y="93648"/>
            <a:ext cx="539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DataBase Diagram</a:t>
            </a:r>
          </a:p>
        </p:txBody>
      </p:sp>
      <p:pic>
        <p:nvPicPr>
          <p:cNvPr id="7" name="Picture 2" descr="C:\Users\user\Desktop\KakaoTalk_20190828_1732162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6" y="1058350"/>
            <a:ext cx="6824664" cy="57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763004" y="1129631"/>
            <a:ext cx="1590673" cy="962025"/>
            <a:chOff x="7758117" y="628650"/>
            <a:chExt cx="1590673" cy="962025"/>
          </a:xfrm>
        </p:grpSpPr>
        <p:sp>
          <p:nvSpPr>
            <p:cNvPr id="9" name="직사각형 8"/>
            <p:cNvSpPr/>
            <p:nvPr/>
          </p:nvSpPr>
          <p:spPr>
            <a:xfrm>
              <a:off x="8067677" y="657225"/>
              <a:ext cx="1190625" cy="933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067677" y="657225"/>
              <a:ext cx="1190625" cy="2190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62941" y="876300"/>
              <a:ext cx="900112" cy="714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05764" y="628650"/>
              <a:ext cx="1314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DailyStat</a:t>
              </a:r>
              <a:endParaRPr lang="ko-KR" altLang="en-US" sz="800" b="1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4340" y="1064582"/>
              <a:ext cx="1314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S_dailySum</a:t>
              </a:r>
              <a:endParaRPr lang="ko-KR" altLang="en-US" sz="105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05765" y="1270426"/>
              <a:ext cx="1314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S_dailyAvg</a:t>
              </a:r>
              <a:endParaRPr lang="ko-KR" altLang="en-US" sz="105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8117" y="888802"/>
              <a:ext cx="1314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PK  S_date</a:t>
              </a:r>
              <a:endParaRPr lang="ko-KR" altLang="en-US" sz="105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59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pic>
        <p:nvPicPr>
          <p:cNvPr id="7" name="그림 2">
            <a:extLst>
              <a:ext uri="{FF2B5EF4-FFF2-40B4-BE49-F238E27FC236}">
                <a16:creationId xmlns:a16="http://schemas.microsoft.com/office/drawing/2014/main" id="{A4FEC5C9-2CA5-47C6-9AC9-747210A01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 t="1153" r="43" b="-2731"/>
          <a:stretch/>
        </p:blipFill>
        <p:spPr>
          <a:xfrm>
            <a:off x="3916715" y="2042138"/>
            <a:ext cx="15980998" cy="3103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6B223-155B-4231-A4E5-81C38CE33ADD}"/>
              </a:ext>
            </a:extLst>
          </p:cNvPr>
          <p:cNvSpPr txBox="1"/>
          <p:nvPr/>
        </p:nvSpPr>
        <p:spPr>
          <a:xfrm>
            <a:off x="766813" y="93648"/>
            <a:ext cx="157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</a:t>
            </a:r>
            <a:endParaRPr lang="en-US" altLang="ko-KR" sz="3600" dirty="0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FontTx/>
              <a:buAutoNum type="arabicPeriod"/>
            </a:pPr>
            <a:endParaRPr lang="ko-KR" altLang="en-US" sz="3600" b="1" dirty="0">
              <a:solidFill>
                <a:prstClr val="white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AF2C-6B68-4971-9AB3-823731945E27}"/>
              </a:ext>
            </a:extLst>
          </p:cNvPr>
          <p:cNvSpPr txBox="1"/>
          <p:nvPr/>
        </p:nvSpPr>
        <p:spPr>
          <a:xfrm>
            <a:off x="766813" y="93648"/>
            <a:ext cx="157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</a:t>
            </a:r>
            <a:endParaRPr lang="en-US" altLang="ko-KR" sz="3600" dirty="0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A4FEC5C9-2CA5-47C6-9AC9-747210A01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01" t="8679"/>
          <a:stretch/>
        </p:blipFill>
        <p:spPr>
          <a:xfrm>
            <a:off x="-30474" y="1743075"/>
            <a:ext cx="12335517" cy="38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77052BA-26B6-4A12-B478-513002C2B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80"/>
          <a:stretch/>
        </p:blipFill>
        <p:spPr>
          <a:xfrm>
            <a:off x="6155038" y="2563294"/>
            <a:ext cx="5526858" cy="3777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2859" y="1489140"/>
            <a:ext cx="40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메인 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7713" y="1518167"/>
            <a:ext cx="40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마이 페이지</a:t>
            </a:r>
          </a:p>
        </p:txBody>
      </p:sp>
      <p:pic>
        <p:nvPicPr>
          <p:cNvPr id="12290" name="Picture 2" descr="C:\Users\user\Desktop\KakaoTalk_20190829_16093025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10554" r="21484" b="6953"/>
          <a:stretch/>
        </p:blipFill>
        <p:spPr bwMode="auto">
          <a:xfrm>
            <a:off x="574329" y="2120957"/>
            <a:ext cx="5513979" cy="44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85D0C-0C5E-4ED4-9629-20E553B95C80}"/>
              </a:ext>
            </a:extLst>
          </p:cNvPr>
          <p:cNvSpPr txBox="1"/>
          <p:nvPr/>
        </p:nvSpPr>
        <p:spPr>
          <a:xfrm>
            <a:off x="991144" y="106433"/>
            <a:ext cx="157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DEMO</a:t>
            </a:r>
            <a:endParaRPr lang="ko-KR" altLang="en-US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79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AF2C-6B68-4971-9AB3-823731945E27}"/>
              </a:ext>
            </a:extLst>
          </p:cNvPr>
          <p:cNvSpPr txBox="1"/>
          <p:nvPr/>
        </p:nvSpPr>
        <p:spPr>
          <a:xfrm>
            <a:off x="991144" y="106433"/>
            <a:ext cx="157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DEMO</a:t>
            </a:r>
            <a:endParaRPr lang="ko-KR" altLang="en-US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CE2847B-1FDA-4BF1-BA97-0B6DDD79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71" y="1873815"/>
            <a:ext cx="5430485" cy="4135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E4FB9D-CD4A-43CE-BF41-72A0B35C6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231"/>
          <a:stretch/>
        </p:blipFill>
        <p:spPr>
          <a:xfrm>
            <a:off x="5834741" y="1844787"/>
            <a:ext cx="6084348" cy="4213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1487" y="1147710"/>
            <a:ext cx="40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관리자 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2745" y="1134223"/>
            <a:ext cx="40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게시판 디테일</a:t>
            </a:r>
          </a:p>
        </p:txBody>
      </p:sp>
    </p:spTree>
    <p:extLst>
      <p:ext uri="{BB962C8B-B14F-4D97-AF65-F5344CB8AC3E}">
        <p14:creationId xmlns:p14="http://schemas.microsoft.com/office/powerpoint/2010/main" val="62815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2282" y="2933444"/>
            <a:ext cx="399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prstClr val="black"/>
                </a:solidFill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감사합니다</a:t>
            </a:r>
            <a:endParaRPr lang="en-US" altLang="ko-KR" sz="3600" b="1" dirty="0">
              <a:solidFill>
                <a:prstClr val="black"/>
              </a:solidFill>
              <a:latin typeface="Seasoned Hostess" panose="02000506080000020004" pitchFamily="50" charset="0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1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38DD37-1196-46FE-BAB8-4704E0C0F8A4}"/>
              </a:ext>
            </a:extLst>
          </p:cNvPr>
          <p:cNvGrpSpPr/>
          <p:nvPr/>
        </p:nvGrpSpPr>
        <p:grpSpPr>
          <a:xfrm>
            <a:off x="366437" y="81629"/>
            <a:ext cx="11825563" cy="5321300"/>
            <a:chOff x="366437" y="81629"/>
            <a:chExt cx="11825563" cy="5321300"/>
          </a:xfrm>
        </p:grpSpPr>
        <p:pic>
          <p:nvPicPr>
            <p:cNvPr id="5121" name="Picture 1" descr="C:\Users\user\Desktop\ppt\sk-aic_project_music-ai-m.jpg"/>
            <p:cNvPicPr>
              <a:picLocks noChangeAspect="1" noChangeArrowheads="1"/>
            </p:cNvPicPr>
            <p:nvPr/>
          </p:nvPicPr>
          <p:blipFill>
            <a:blip r:embed="rId2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050" y="81629"/>
              <a:ext cx="798195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278329" y="1275266"/>
              <a:ext cx="3428907" cy="2966627"/>
              <a:chOff x="1181193" y="1275266"/>
              <a:chExt cx="3583199" cy="3169641"/>
            </a:xfrm>
          </p:grpSpPr>
          <p:sp>
            <p:nvSpPr>
              <p:cNvPr id="6" name="육각형 5"/>
              <p:cNvSpPr/>
              <p:nvPr/>
            </p:nvSpPr>
            <p:spPr>
              <a:xfrm>
                <a:off x="1282700" y="1341941"/>
                <a:ext cx="3481692" cy="3001459"/>
              </a:xfrm>
              <a:prstGeom prst="hexagon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978660" y="1275266"/>
                <a:ext cx="203014" cy="2030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81193" y="2741163"/>
                <a:ext cx="203014" cy="2030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879693" y="4241893"/>
                <a:ext cx="203014" cy="2030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11525047">
              <a:off x="366437" y="1916937"/>
              <a:ext cx="1732998" cy="1567888"/>
              <a:chOff x="1282700" y="1197546"/>
              <a:chExt cx="3671363" cy="3287679"/>
            </a:xfrm>
          </p:grpSpPr>
          <p:sp>
            <p:nvSpPr>
              <p:cNvPr id="14" name="육각형 13"/>
              <p:cNvSpPr/>
              <p:nvPr/>
            </p:nvSpPr>
            <p:spPr>
              <a:xfrm>
                <a:off x="1282700" y="1341941"/>
                <a:ext cx="3481692" cy="3001459"/>
              </a:xfrm>
              <a:prstGeom prst="hexagon">
                <a:avLst/>
              </a:prstGeom>
              <a:noFill/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833849" y="1197546"/>
                <a:ext cx="347767" cy="3477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4556721" y="2634206"/>
                <a:ext cx="397342" cy="39734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791661" y="4066282"/>
                <a:ext cx="418939" cy="41894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1" name="직선 연결선 20"/>
            <p:cNvCxnSpPr>
              <a:stCxn id="10" idx="3"/>
              <a:endCxn id="15" idx="3"/>
            </p:cNvCxnSpPr>
            <p:nvPr/>
          </p:nvCxnSpPr>
          <p:spPr>
            <a:xfrm flipH="1">
              <a:off x="744708" y="2809458"/>
              <a:ext cx="562071" cy="443837"/>
            </a:xfrm>
            <a:prstGeom prst="line">
              <a:avLst/>
            </a:prstGeom>
            <a:ln w="9525">
              <a:solidFill>
                <a:srgbClr val="FB5F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0" idx="1"/>
            </p:cNvCxnSpPr>
            <p:nvPr/>
          </p:nvCxnSpPr>
          <p:spPr>
            <a:xfrm>
              <a:off x="997265" y="2027876"/>
              <a:ext cx="309514" cy="647223"/>
            </a:xfrm>
            <a:prstGeom prst="line">
              <a:avLst/>
            </a:prstGeom>
            <a:ln w="9525">
              <a:solidFill>
                <a:srgbClr val="FB5F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6" idx="5"/>
              <a:endCxn id="14" idx="2"/>
            </p:cNvCxnSpPr>
            <p:nvPr/>
          </p:nvCxnSpPr>
          <p:spPr>
            <a:xfrm flipH="1">
              <a:off x="1880273" y="1337671"/>
              <a:ext cx="2124659" cy="769259"/>
            </a:xfrm>
            <a:prstGeom prst="line">
              <a:avLst/>
            </a:prstGeom>
            <a:ln w="9525">
              <a:solidFill>
                <a:srgbClr val="FB5F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4" idx="3"/>
              <a:endCxn id="10" idx="6"/>
            </p:cNvCxnSpPr>
            <p:nvPr/>
          </p:nvCxnSpPr>
          <p:spPr>
            <a:xfrm flipH="1" flipV="1">
              <a:off x="1472601" y="2742279"/>
              <a:ext cx="607761" cy="139402"/>
            </a:xfrm>
            <a:prstGeom prst="line">
              <a:avLst/>
            </a:prstGeom>
            <a:ln w="9525">
              <a:solidFill>
                <a:srgbClr val="FB5F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endCxn id="12" idx="6"/>
            </p:cNvCxnSpPr>
            <p:nvPr/>
          </p:nvCxnSpPr>
          <p:spPr>
            <a:xfrm flipH="1">
              <a:off x="2141024" y="3366151"/>
              <a:ext cx="2242291" cy="780737"/>
            </a:xfrm>
            <a:prstGeom prst="line">
              <a:avLst/>
            </a:prstGeom>
            <a:ln w="12700">
              <a:solidFill>
                <a:srgbClr val="FB5F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CE2D114-6D1C-4F47-A114-72A4D8335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15" y="4853604"/>
            <a:ext cx="810935" cy="810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A0CB89-D2A7-4581-B107-F6F8AA3F74AB}"/>
              </a:ext>
            </a:extLst>
          </p:cNvPr>
          <p:cNvSpPr txBox="1"/>
          <p:nvPr/>
        </p:nvSpPr>
        <p:spPr>
          <a:xfrm>
            <a:off x="3041350" y="5141319"/>
            <a:ext cx="711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유동연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유필근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이민우  이효은  장민지 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정연수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993" y="2288672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748213" algn="l"/>
              </a:tabLst>
            </a:pP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</a:t>
            </a:r>
            <a:r>
              <a: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UAI Project</a:t>
            </a:r>
            <a:endParaRPr lang="ko-KR" alt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36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C:\Users\user\Desktop\ppt\sk-aic_project_music-ai-m.jpg"/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11" y="1"/>
            <a:ext cx="88234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93930-C48E-4FA2-A6B4-DB0256A447C9}"/>
              </a:ext>
            </a:extLst>
          </p:cNvPr>
          <p:cNvSpPr txBox="1"/>
          <p:nvPr/>
        </p:nvSpPr>
        <p:spPr>
          <a:xfrm>
            <a:off x="744795" y="3069993"/>
            <a:ext cx="2534816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5965" y="1912032"/>
            <a:ext cx="3428907" cy="2992027"/>
            <a:chOff x="1181193" y="1248128"/>
            <a:chExt cx="3583199" cy="3196779"/>
          </a:xfrm>
        </p:grpSpPr>
        <p:sp>
          <p:nvSpPr>
            <p:cNvPr id="9" name="육각형 8"/>
            <p:cNvSpPr/>
            <p:nvPr/>
          </p:nvSpPr>
          <p:spPr>
            <a:xfrm>
              <a:off x="1282700" y="1341941"/>
              <a:ext cx="3481692" cy="3001459"/>
            </a:xfrm>
            <a:prstGeom prst="hexagon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952117" y="1248128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181193" y="2741163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693" y="4241893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>
            <a:stCxn id="9" idx="5"/>
          </p:cNvCxnSpPr>
          <p:nvPr/>
        </p:nvCxnSpPr>
        <p:spPr>
          <a:xfrm flipH="1">
            <a:off x="627750" y="1999837"/>
            <a:ext cx="2364818" cy="8830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029094" y="4028317"/>
            <a:ext cx="2341856" cy="7760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63EAFE-4034-41E8-A87F-98251B6C7A58}"/>
              </a:ext>
            </a:extLst>
          </p:cNvPr>
          <p:cNvGrpSpPr/>
          <p:nvPr/>
        </p:nvGrpSpPr>
        <p:grpSpPr>
          <a:xfrm>
            <a:off x="3826995" y="1122947"/>
            <a:ext cx="4612606" cy="4374898"/>
            <a:chOff x="3826995" y="2138629"/>
            <a:chExt cx="4612606" cy="2123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3DAF2C-6B68-4971-9AB3-823731945E27}"/>
                </a:ext>
              </a:extLst>
            </p:cNvPr>
            <p:cNvSpPr txBox="1"/>
            <p:nvPr/>
          </p:nvSpPr>
          <p:spPr>
            <a:xfrm>
              <a:off x="3826995" y="3950243"/>
              <a:ext cx="4612606" cy="312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Demo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00399" y="2138629"/>
              <a:ext cx="3946419" cy="27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기술서</a:t>
              </a:r>
              <a:endPara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0398" y="3064628"/>
              <a:ext cx="3946419" cy="27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Diagram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0089" y="2633837"/>
              <a:ext cx="3946419" cy="27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아키텍처 구조</a:t>
              </a:r>
              <a:endPara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089" y="3550133"/>
              <a:ext cx="3946419" cy="279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일정</a:t>
              </a:r>
              <a:endPara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63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6" t="77602"/>
          <a:stretch/>
        </p:blipFill>
        <p:spPr bwMode="auto">
          <a:xfrm>
            <a:off x="13258119" y="3965153"/>
            <a:ext cx="923925" cy="11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3" t="26730" b="50103"/>
          <a:stretch/>
        </p:blipFill>
        <p:spPr bwMode="auto">
          <a:xfrm>
            <a:off x="14379349" y="3600131"/>
            <a:ext cx="1794101" cy="18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t="53113" r="53109" b="25549"/>
          <a:stretch/>
        </p:blipFill>
        <p:spPr bwMode="auto">
          <a:xfrm>
            <a:off x="-3514946" y="3679007"/>
            <a:ext cx="25431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4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C:\Users\user\Desktop\ppt\sk-aic_project_music-ai-m.jpg"/>
          <p:cNvPicPr>
            <a:picLocks noChangeAspect="1" noChangeArrowheads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397" y="0"/>
            <a:ext cx="858460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65965" y="1912032"/>
            <a:ext cx="3428907" cy="2992027"/>
            <a:chOff x="1181193" y="1248128"/>
            <a:chExt cx="3583199" cy="3196779"/>
          </a:xfrm>
        </p:grpSpPr>
        <p:sp>
          <p:nvSpPr>
            <p:cNvPr id="9" name="육각형 8"/>
            <p:cNvSpPr/>
            <p:nvPr/>
          </p:nvSpPr>
          <p:spPr>
            <a:xfrm>
              <a:off x="1282700" y="1341941"/>
              <a:ext cx="3481692" cy="3001459"/>
            </a:xfrm>
            <a:prstGeom prst="hexagon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952117" y="1248128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181193" y="2741163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693" y="4241893"/>
              <a:ext cx="203014" cy="2030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>
            <a:stCxn id="9" idx="5"/>
          </p:cNvCxnSpPr>
          <p:nvPr/>
        </p:nvCxnSpPr>
        <p:spPr>
          <a:xfrm flipH="1">
            <a:off x="627750" y="1999837"/>
            <a:ext cx="2364818" cy="8830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 flipH="1">
            <a:off x="1029094" y="4028317"/>
            <a:ext cx="2341856" cy="7760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6" t="77602"/>
          <a:stretch/>
        </p:blipFill>
        <p:spPr bwMode="auto">
          <a:xfrm>
            <a:off x="13258119" y="3965153"/>
            <a:ext cx="923925" cy="11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3" t="26730" b="50103"/>
          <a:stretch/>
        </p:blipFill>
        <p:spPr bwMode="auto">
          <a:xfrm>
            <a:off x="14379349" y="3600131"/>
            <a:ext cx="1794101" cy="18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t="53113" r="53109" b="25549"/>
          <a:stretch/>
        </p:blipFill>
        <p:spPr bwMode="auto">
          <a:xfrm>
            <a:off x="-3514946" y="3679007"/>
            <a:ext cx="25431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D23C94-CBDC-406B-BE7B-34105C8A4100}"/>
              </a:ext>
            </a:extLst>
          </p:cNvPr>
          <p:cNvSpPr txBox="1"/>
          <p:nvPr/>
        </p:nvSpPr>
        <p:spPr>
          <a:xfrm>
            <a:off x="4027628" y="1324516"/>
            <a:ext cx="80070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MICROSOFT WINDOW 10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 TOOL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ECLIPSE(SPRING TOOL SUITE  3.9.9 RELEASE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ORACLE 11G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LANGUAGE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JAVA , JSP  , JAVASCRIPT  ,HTML  ,  CSS  , PYTHON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LIBRARY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SPRING FRAMEWORK  ,  MYBATIS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APPLICATION SEVER 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APACHE  TOMCAT 8.5.42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 ENVIRONMENT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OS  :  UBUNTU 18. 04 . 1 LTS 	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WEB SERVER  :  AWS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8F769-3E9E-4DE9-901B-8208B0F8CD03}"/>
              </a:ext>
            </a:extLst>
          </p:cNvPr>
          <p:cNvSpPr txBox="1"/>
          <p:nvPr/>
        </p:nvSpPr>
        <p:spPr>
          <a:xfrm>
            <a:off x="559597" y="2638668"/>
            <a:ext cx="3231584" cy="138499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INTEGRATED</a:t>
            </a:r>
          </a:p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</a:t>
            </a:r>
          </a:p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417B2D3-F07F-4162-82BF-36E1552D1000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BDE41-0946-483A-B4D0-C4D7F9D230F6}"/>
              </a:ext>
            </a:extLst>
          </p:cNvPr>
          <p:cNvSpPr txBox="1"/>
          <p:nvPr/>
        </p:nvSpPr>
        <p:spPr>
          <a:xfrm>
            <a:off x="607765" y="93648"/>
            <a:ext cx="37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기술서</a:t>
            </a:r>
            <a:endParaRPr lang="en-US" altLang="ko-KR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3" descr="C:\Users\user\Desktop\ppt\HFG-Pictogram_body_09.jpg">
            <a:extLst>
              <a:ext uri="{FF2B5EF4-FFF2-40B4-BE49-F238E27FC236}">
                <a16:creationId xmlns:a16="http://schemas.microsoft.com/office/drawing/2014/main" id="{5EE910A0-A7C2-45A1-B141-4BB8C6503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1" t="53141" r="25526" b="26949"/>
          <a:stretch/>
        </p:blipFill>
        <p:spPr bwMode="auto">
          <a:xfrm>
            <a:off x="255980" y="179245"/>
            <a:ext cx="472639" cy="4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7E71E7-447A-49E0-B000-195E6188BAD5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F4CA6-04D8-4AB6-A024-D0252A454435}"/>
              </a:ext>
            </a:extLst>
          </p:cNvPr>
          <p:cNvSpPr txBox="1"/>
          <p:nvPr/>
        </p:nvSpPr>
        <p:spPr>
          <a:xfrm>
            <a:off x="607765" y="93648"/>
            <a:ext cx="716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기술서 </a:t>
            </a:r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이유</a:t>
            </a:r>
            <a:endParaRPr lang="en-US" altLang="ko-KR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Picture 3" descr="C:\Users\user\Desktop\ppt\HFG-Pictogram_body_09.jpg">
            <a:extLst>
              <a:ext uri="{FF2B5EF4-FFF2-40B4-BE49-F238E27FC236}">
                <a16:creationId xmlns:a16="http://schemas.microsoft.com/office/drawing/2014/main" id="{24671A9A-B3D8-463C-AC35-608ADECB7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1" t="53141" r="25526" b="26949"/>
          <a:stretch/>
        </p:blipFill>
        <p:spPr bwMode="auto">
          <a:xfrm>
            <a:off x="255980" y="179245"/>
            <a:ext cx="472639" cy="4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6DBB7F-894B-4E28-93A9-9141BDBD1F14}"/>
              </a:ext>
            </a:extLst>
          </p:cNvPr>
          <p:cNvSpPr txBox="1"/>
          <p:nvPr/>
        </p:nvSpPr>
        <p:spPr>
          <a:xfrm>
            <a:off x="9890246" y="4333186"/>
            <a:ext cx="216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Solution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593EE-BF5E-4C52-81A7-225997175583}"/>
              </a:ext>
            </a:extLst>
          </p:cNvPr>
          <p:cNvSpPr txBox="1"/>
          <p:nvPr/>
        </p:nvSpPr>
        <p:spPr>
          <a:xfrm>
            <a:off x="90880" y="1244469"/>
            <a:ext cx="216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Picture 2" descr="C:\Users\user\Desktop\ppt\noise_planet.png">
            <a:extLst>
              <a:ext uri="{FF2B5EF4-FFF2-40B4-BE49-F238E27FC236}">
                <a16:creationId xmlns:a16="http://schemas.microsoft.com/office/drawing/2014/main" id="{CD573626-D784-42FC-84B1-1082DBB7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55" y="2527025"/>
            <a:ext cx="3643486" cy="23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8BE702-086F-456D-A5F3-DF5D9E1C05CF}"/>
              </a:ext>
            </a:extLst>
          </p:cNvPr>
          <p:cNvSpPr/>
          <p:nvPr/>
        </p:nvSpPr>
        <p:spPr>
          <a:xfrm>
            <a:off x="436796" y="1664963"/>
            <a:ext cx="444433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현재 유행하는 양방향 </a:t>
            </a:r>
            <a:r>
              <a:rPr lang="ko-KR" altLang="ko-KR" sz="16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네트워트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형태의 플랫폼은 다양한 </a:t>
            </a:r>
            <a:r>
              <a:rPr lang="ko-KR" altLang="ko-KR" sz="16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컨텐츠들을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소비할 수 있다는 강점이 있지만 반대로 검증되지 않은 </a:t>
            </a:r>
            <a:r>
              <a:rPr lang="ko-KR" altLang="ko-KR" sz="16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컨텐츠들이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너무 많아 소비자들에게 스트레스가 되고 있다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F12BF-B541-4BA8-8E26-06F24482F330}"/>
              </a:ext>
            </a:extLst>
          </p:cNvPr>
          <p:cNvSpPr txBox="1"/>
          <p:nvPr/>
        </p:nvSpPr>
        <p:spPr>
          <a:xfrm>
            <a:off x="6845300" y="4794851"/>
            <a:ext cx="48768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이러한 문제를 해결하기 위하여 양방향 </a:t>
            </a:r>
            <a:r>
              <a:rPr lang="ko-KR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네트워크가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아닌 플랫폼 자체에서 컨텐츠를 검증하여 선별하고 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선별된 </a:t>
            </a:r>
            <a:r>
              <a:rPr lang="ko-KR" altLang="ko-KR" sz="16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컨텐츠만을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소비자에게 제공하는 형태의 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오프라인 강의 플랫폼을 만들었다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57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2853" y="412181"/>
            <a:ext cx="67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아키텍처 특장점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74933" y="7226806"/>
            <a:ext cx="11001831" cy="177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강점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3: 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이러한 시스템을 통해 질 좋은 </a:t>
            </a:r>
            <a:r>
              <a:rPr lang="ko-KR" altLang="ko-KR" sz="2400" kern="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컨텐츠가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배포되면 다양한 고객층이 흥미를 느끼게 되며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이는 더 많은 양질의 </a:t>
            </a:r>
            <a:r>
              <a:rPr lang="ko-KR" altLang="ko-KR" sz="2400" kern="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컨텐츠를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생성하는 촉매제가 된다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ko-KR" sz="2400" kern="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indent="1397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강점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4 : 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</a:t>
            </a:r>
            <a:r>
              <a:rPr lang="ko-KR" altLang="ko-KR" sz="2400" kern="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니즈를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충족시키기 위한 세밀한 조건 검색 기능을 추가하여 소비자가 자신의 욕구에 </a:t>
            </a:r>
            <a:r>
              <a:rPr lang="ko-KR" altLang="ko-KR" sz="2400" kern="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걸맞는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더 세분화 된 </a:t>
            </a:r>
            <a:r>
              <a:rPr lang="ko-KR" altLang="ko-KR" sz="2400" kern="1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컨텐츠들을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쉽게 소비할 수 있다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(80% </a:t>
            </a:r>
            <a:r>
              <a:rPr lang="ko-KR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</a:t>
            </a:r>
            <a:r>
              <a:rPr lang="en-US" altLang="ko-KR" sz="2400" kern="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ko-KR" sz="2400" kern="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04399" y="-1288812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Seasoned Hostess" panose="02000506080000020004" pitchFamily="50" charset="0"/>
                <a:ea typeface="KoPubWorld돋움체 Medium" panose="00000600000000000000" pitchFamily="2" charset="-127"/>
              </a:rPr>
              <a:t>소프트웨어</a:t>
            </a:r>
          </a:p>
        </p:txBody>
      </p:sp>
      <p:pic>
        <p:nvPicPr>
          <p:cNvPr id="6147" name="Picture 3" descr="C:\Users\user\Desktop\ppt\AISchool_Logo_DarkBG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1755" y="1576404"/>
            <a:ext cx="1075705" cy="10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6" b="80724"/>
          <a:stretch/>
        </p:blipFill>
        <p:spPr bwMode="auto">
          <a:xfrm>
            <a:off x="13442985" y="2500549"/>
            <a:ext cx="1743452" cy="1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 r="50982" b="81278"/>
          <a:stretch/>
        </p:blipFill>
        <p:spPr bwMode="auto">
          <a:xfrm>
            <a:off x="1031750" y="973668"/>
            <a:ext cx="1001314" cy="99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6" t="28226" r="25775" b="51987"/>
          <a:stretch/>
        </p:blipFill>
        <p:spPr bwMode="auto">
          <a:xfrm>
            <a:off x="2033064" y="2828222"/>
            <a:ext cx="1170851" cy="12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7" r="77753" b="51341"/>
          <a:stretch/>
        </p:blipFill>
        <p:spPr bwMode="auto">
          <a:xfrm>
            <a:off x="8861148" y="2715869"/>
            <a:ext cx="1128126" cy="13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t="49969" r="78150" b="24256"/>
          <a:stretch/>
        </p:blipFill>
        <p:spPr bwMode="auto">
          <a:xfrm>
            <a:off x="5515420" y="2583531"/>
            <a:ext cx="1091604" cy="15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86275" y="1225086"/>
            <a:ext cx="310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비즈니스 관점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0203" y="4200915"/>
            <a:ext cx="257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양질의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컨텐츠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공급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989" y="4183466"/>
            <a:ext cx="343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계획서 및 대면 검증 통과 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4125672" y="3236791"/>
            <a:ext cx="355600" cy="342513"/>
          </a:xfrm>
          <a:prstGeom prst="rightArrow">
            <a:avLst/>
          </a:prstGeom>
          <a:noFill/>
          <a:ln>
            <a:solidFill>
              <a:srgbClr val="FB5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34066" y="4210866"/>
            <a:ext cx="35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 완료 된 컨텐츠 만을 업로드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7352003" y="3236791"/>
            <a:ext cx="419100" cy="342513"/>
          </a:xfrm>
          <a:prstGeom prst="rightArrow">
            <a:avLst/>
          </a:prstGeom>
          <a:noFill/>
          <a:ln>
            <a:solidFill>
              <a:srgbClr val="FB5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3820885" y="5080882"/>
            <a:ext cx="8200571" cy="954107"/>
            <a:chOff x="4011820" y="5749598"/>
            <a:chExt cx="8200571" cy="954107"/>
          </a:xfrm>
        </p:grpSpPr>
        <p:sp>
          <p:nvSpPr>
            <p:cNvPr id="14" name="직사각형 13"/>
            <p:cNvSpPr/>
            <p:nvPr/>
          </p:nvSpPr>
          <p:spPr>
            <a:xfrm>
              <a:off x="4125672" y="5749598"/>
              <a:ext cx="7895784" cy="523220"/>
            </a:xfrm>
            <a:prstGeom prst="rect">
              <a:avLst/>
            </a:prstGeom>
            <a:solidFill>
              <a:srgbClr val="FB5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11820" y="5749598"/>
              <a:ext cx="82005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양질의 컨텐츠가 배포되면 다양한 고객층이 흥미를 느낌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96589" y="5644208"/>
            <a:ext cx="7276911" cy="954107"/>
            <a:chOff x="4218284" y="5749598"/>
            <a:chExt cx="7994108" cy="954107"/>
          </a:xfrm>
        </p:grpSpPr>
        <p:sp>
          <p:nvSpPr>
            <p:cNvPr id="28" name="직사각형 27"/>
            <p:cNvSpPr/>
            <p:nvPr/>
          </p:nvSpPr>
          <p:spPr>
            <a:xfrm>
              <a:off x="4581391" y="5749598"/>
              <a:ext cx="7362437" cy="523220"/>
            </a:xfrm>
            <a:prstGeom prst="rect">
              <a:avLst/>
            </a:prstGeom>
            <a:solidFill>
              <a:srgbClr val="FB5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8284" y="5749598"/>
              <a:ext cx="79941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소비자 층이 공급자로의 전환 가능성 증가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A1E326-A05D-4C41-AF4E-28B1976FD808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0899B-9F10-43F7-908F-71A73C8AFF75}"/>
              </a:ext>
            </a:extLst>
          </p:cNvPr>
          <p:cNvSpPr txBox="1"/>
          <p:nvPr/>
        </p:nvSpPr>
        <p:spPr>
          <a:xfrm>
            <a:off x="607765" y="93648"/>
            <a:ext cx="37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아키텍처 구조</a:t>
            </a:r>
            <a:endParaRPr lang="en-US" altLang="ko-KR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5" descr="C:\Users\user\Desktop\0203_c01.jpg">
            <a:extLst>
              <a:ext uri="{FF2B5EF4-FFF2-40B4-BE49-F238E27FC236}">
                <a16:creationId xmlns:a16="http://schemas.microsoft.com/office/drawing/2014/main" id="{5CBE9F88-26E3-4C06-8C47-59B366B06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82" b="92157" l="31641" r="67188">
                        <a14:foregroundMark x1="32031" y1="42484" x2="32031" y2="42484"/>
                        <a14:foregroundMark x1="56641" y1="91503" x2="56641" y2="91503"/>
                        <a14:foregroundMark x1="43359" y1="92157" x2="43359" y2="92157"/>
                        <a14:foregroundMark x1="44531" y1="5882" x2="44531" y2="5882"/>
                        <a14:foregroundMark x1="41016" y1="6536" x2="41016" y2="6536"/>
                        <a14:foregroundMark x1="38672" y1="11111" x2="38672" y2="11111"/>
                        <a14:foregroundMark x1="48828" y1="39216" x2="48828" y2="39216"/>
                        <a14:foregroundMark x1="52344" y1="39216" x2="52344" y2="3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3" r="28055"/>
          <a:stretch/>
        </p:blipFill>
        <p:spPr bwMode="auto">
          <a:xfrm>
            <a:off x="116526" y="36935"/>
            <a:ext cx="463618" cy="68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8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3" t="26730" b="50103"/>
          <a:stretch/>
        </p:blipFill>
        <p:spPr bwMode="auto">
          <a:xfrm>
            <a:off x="8708006" y="2651967"/>
            <a:ext cx="1564712" cy="16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8339" y="383153"/>
            <a:ext cx="676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아키텍처 특장점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04399" y="-1288812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</a:t>
            </a:r>
          </a:p>
        </p:txBody>
      </p:sp>
      <p:pic>
        <p:nvPicPr>
          <p:cNvPr id="6148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6" b="80724"/>
          <a:stretch/>
        </p:blipFill>
        <p:spPr bwMode="auto">
          <a:xfrm>
            <a:off x="12602793" y="2271946"/>
            <a:ext cx="1743452" cy="1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6" t="28226" r="25775" b="51987"/>
          <a:stretch/>
        </p:blipFill>
        <p:spPr bwMode="auto">
          <a:xfrm>
            <a:off x="2033064" y="2828222"/>
            <a:ext cx="1170851" cy="12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7" r="77753" b="51341"/>
          <a:stretch/>
        </p:blipFill>
        <p:spPr bwMode="auto">
          <a:xfrm>
            <a:off x="12910456" y="564865"/>
            <a:ext cx="1128126" cy="13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t="49969" r="78150" b="24256"/>
          <a:stretch/>
        </p:blipFill>
        <p:spPr bwMode="auto">
          <a:xfrm>
            <a:off x="-1952298" y="998106"/>
            <a:ext cx="1091604" cy="15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5215" y="1439626"/>
            <a:ext cx="310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소프트웨어 관점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3465" y="4229943"/>
            <a:ext cx="400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공급자를 위한 통계 서비스 제공 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구현중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855" y="4229597"/>
            <a:ext cx="3465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조건 검색 기능 및 자동 완성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4125672" y="3236791"/>
            <a:ext cx="355600" cy="342513"/>
          </a:xfrm>
          <a:prstGeom prst="rightArrow">
            <a:avLst/>
          </a:prstGeom>
          <a:noFill/>
          <a:ln>
            <a:solidFill>
              <a:srgbClr val="FB5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6506" y="4241345"/>
            <a:ext cx="373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데이터를 활용한 추천 기능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예정 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439087" y="3236791"/>
            <a:ext cx="419100" cy="342513"/>
          </a:xfrm>
          <a:prstGeom prst="rightArrow">
            <a:avLst/>
          </a:prstGeom>
          <a:noFill/>
          <a:ln>
            <a:solidFill>
              <a:srgbClr val="FB5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518800" y="5080882"/>
            <a:ext cx="6459113" cy="954107"/>
            <a:chOff x="4425194" y="5749598"/>
            <a:chExt cx="7735054" cy="954107"/>
          </a:xfrm>
        </p:grpSpPr>
        <p:sp>
          <p:nvSpPr>
            <p:cNvPr id="14" name="직사각형 13"/>
            <p:cNvSpPr/>
            <p:nvPr/>
          </p:nvSpPr>
          <p:spPr>
            <a:xfrm>
              <a:off x="4477337" y="5749598"/>
              <a:ext cx="7544119" cy="523220"/>
            </a:xfrm>
            <a:prstGeom prst="rect">
              <a:avLst/>
            </a:prstGeom>
            <a:solidFill>
              <a:srgbClr val="FB5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5194" y="5749598"/>
              <a:ext cx="77350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손 쉬운 검색이 가능한 </a:t>
              </a:r>
              <a:r>
                <a:rPr lang="ko-KR" altLang="en-US" sz="2800" dirty="0" err="1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검색어</a:t>
              </a:r>
              <a:r>
                <a:rPr lang="ko-KR" altLang="en-US" sz="2800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자동 완성 기능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64504" y="5644208"/>
            <a:ext cx="7357122" cy="954107"/>
            <a:chOff x="4218284" y="5749598"/>
            <a:chExt cx="7994108" cy="954107"/>
          </a:xfrm>
        </p:grpSpPr>
        <p:sp>
          <p:nvSpPr>
            <p:cNvPr id="28" name="직사각형 27"/>
            <p:cNvSpPr/>
            <p:nvPr/>
          </p:nvSpPr>
          <p:spPr>
            <a:xfrm>
              <a:off x="4581391" y="5749598"/>
              <a:ext cx="7362437" cy="523220"/>
            </a:xfrm>
            <a:prstGeom prst="rect">
              <a:avLst/>
            </a:prstGeom>
            <a:solidFill>
              <a:srgbClr val="FB5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8284" y="5749598"/>
              <a:ext cx="79941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타겟</a:t>
              </a:r>
              <a:r>
                <a:rPr lang="ko-KR" altLang="en-US" sz="2800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맞춤형 연관 </a:t>
              </a:r>
              <a:r>
                <a:rPr lang="ko-KR" altLang="en-US" sz="2800" dirty="0" err="1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컨텐츠</a:t>
              </a:r>
              <a:r>
                <a:rPr lang="ko-KR" altLang="en-US" sz="2800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800" dirty="0" err="1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큐레이팅</a:t>
              </a:r>
              <a:r>
                <a:rPr lang="ko-KR" altLang="en-US" sz="2800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서비스</a:t>
              </a:r>
            </a:p>
          </p:txBody>
        </p:sp>
      </p:grpSp>
      <p:pic>
        <p:nvPicPr>
          <p:cNvPr id="24" name="Picture 4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6" b="80724"/>
          <a:stretch/>
        </p:blipFill>
        <p:spPr bwMode="auto">
          <a:xfrm>
            <a:off x="665926" y="1211184"/>
            <a:ext cx="988702" cy="91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6" t="77602"/>
          <a:stretch/>
        </p:blipFill>
        <p:spPr bwMode="auto">
          <a:xfrm>
            <a:off x="5441471" y="2760617"/>
            <a:ext cx="1173167" cy="14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user\Desktop\ppt\HFG-Pictogram_body_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t="53113" r="53109" b="25549"/>
          <a:stretch/>
        </p:blipFill>
        <p:spPr bwMode="auto">
          <a:xfrm>
            <a:off x="-2216573" y="3074965"/>
            <a:ext cx="1521043" cy="17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94764C4-A90E-4606-8593-9CFAB69AB922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48FA0-9ECD-4DE8-A210-14DEAA5957A3}"/>
              </a:ext>
            </a:extLst>
          </p:cNvPr>
          <p:cNvSpPr txBox="1"/>
          <p:nvPr/>
        </p:nvSpPr>
        <p:spPr>
          <a:xfrm>
            <a:off x="607765" y="93648"/>
            <a:ext cx="37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아키텍처 구조</a:t>
            </a:r>
            <a:endParaRPr lang="en-US" altLang="ko-KR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Picture 5" descr="C:\Users\user\Desktop\0203_c01.jpg">
            <a:extLst>
              <a:ext uri="{FF2B5EF4-FFF2-40B4-BE49-F238E27FC236}">
                <a16:creationId xmlns:a16="http://schemas.microsoft.com/office/drawing/2014/main" id="{E42ED8AD-0D5F-41AB-8135-B1160A439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82" b="92157" l="31641" r="67188">
                        <a14:foregroundMark x1="32031" y1="42484" x2="32031" y2="42484"/>
                        <a14:foregroundMark x1="56641" y1="91503" x2="56641" y2="91503"/>
                        <a14:foregroundMark x1="43359" y1="92157" x2="43359" y2="92157"/>
                        <a14:foregroundMark x1="44531" y1="5882" x2="44531" y2="5882"/>
                        <a14:foregroundMark x1="41016" y1="6536" x2="41016" y2="6536"/>
                        <a14:foregroundMark x1="38672" y1="11111" x2="38672" y2="11111"/>
                        <a14:foregroundMark x1="48828" y1="39216" x2="48828" y2="39216"/>
                        <a14:foregroundMark x1="52344" y1="39216" x2="52344" y2="3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3" r="28055"/>
          <a:stretch/>
        </p:blipFill>
        <p:spPr bwMode="auto">
          <a:xfrm>
            <a:off x="116526" y="36935"/>
            <a:ext cx="463618" cy="68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9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DAF2C-6B68-4971-9AB3-823731945E27}"/>
              </a:ext>
            </a:extLst>
          </p:cNvPr>
          <p:cNvSpPr txBox="1"/>
          <p:nvPr/>
        </p:nvSpPr>
        <p:spPr>
          <a:xfrm>
            <a:off x="736101" y="93648"/>
            <a:ext cx="37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Diagram</a:t>
            </a:r>
          </a:p>
        </p:txBody>
      </p:sp>
      <p:pic>
        <p:nvPicPr>
          <p:cNvPr id="10243" name="Picture 3" descr="C:\Users\user\Desktop\Maind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70" y="833629"/>
            <a:ext cx="7993199" cy="598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7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09AB38-3F08-4C8A-8BED-C75AF73BA28B}"/>
              </a:ext>
            </a:extLst>
          </p:cNvPr>
          <p:cNvSpPr/>
          <p:nvPr/>
        </p:nvSpPr>
        <p:spPr>
          <a:xfrm>
            <a:off x="0" y="0"/>
            <a:ext cx="12192000" cy="83362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buAutoNum type="arabicPeriod"/>
            </a:pPr>
            <a:endParaRPr lang="ko-KR" altLang="en-US" sz="3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3ABE4-AF5C-48B5-A974-783098EC0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5" y="36463"/>
            <a:ext cx="833629" cy="833629"/>
          </a:xfrm>
          <a:prstGeom prst="rect">
            <a:avLst/>
          </a:prstGeom>
        </p:spPr>
      </p:pic>
      <p:pic>
        <p:nvPicPr>
          <p:cNvPr id="6" name="그림 2" descr="텍스트, 컴퓨터이(가) 표시된 사진&#10;&#10;높은 신뢰도로 생성된 설명">
            <a:extLst>
              <a:ext uri="{FF2B5EF4-FFF2-40B4-BE49-F238E27FC236}">
                <a16:creationId xmlns:a16="http://schemas.microsoft.com/office/drawing/2014/main" id="{85AF8E1F-79CD-4119-888A-E7444565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57" y="870092"/>
            <a:ext cx="10071969" cy="598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79811-8264-4D47-99C2-4ED8EED9C372}"/>
              </a:ext>
            </a:extLst>
          </p:cNvPr>
          <p:cNvSpPr txBox="1"/>
          <p:nvPr/>
        </p:nvSpPr>
        <p:spPr>
          <a:xfrm>
            <a:off x="398145" y="95424"/>
            <a:ext cx="572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49477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600" b="1" dirty="0">
            <a:solidFill>
              <a:schemeClr val="bg1"/>
            </a:solidFill>
            <a:latin typeface="Seasoned Hostess" panose="02000506080000020004" pitchFamily="50" charset="0"/>
            <a:ea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600" b="1" dirty="0">
            <a:solidFill>
              <a:schemeClr val="bg1"/>
            </a:solidFill>
            <a:latin typeface="Seasoned Hostess" panose="02000506080000020004" pitchFamily="50" charset="0"/>
            <a:ea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300</Words>
  <Application>Microsoft Office PowerPoint</Application>
  <PresentationFormat>와이드스크린</PresentationFormat>
  <Paragraphs>78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KoPubWorld돋움체 Medium</vt:lpstr>
      <vt:lpstr>HY중고딕</vt:lpstr>
      <vt:lpstr>맑은 고딕</vt:lpstr>
      <vt:lpstr>Arial</vt:lpstr>
      <vt:lpstr>함초롬돋움</vt:lpstr>
      <vt:lpstr>KoPubWorld돋움체 Light</vt:lpstr>
      <vt:lpstr>Seasoned Hostess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Jang Min jee</cp:lastModifiedBy>
  <cp:revision>217</cp:revision>
  <dcterms:created xsi:type="dcterms:W3CDTF">2012-07-30T17:18:39Z</dcterms:created>
  <dcterms:modified xsi:type="dcterms:W3CDTF">2020-05-06T04:59:33Z</dcterms:modified>
</cp:coreProperties>
</file>